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5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91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79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71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59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9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14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21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47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84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2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39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11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7AF9D-A831-4DC7-98B4-535EA20CFF4D}" type="datetimeFigureOut">
              <a:rPr lang="fr-FR" smtClean="0"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3647B-F120-43F0-845F-3260C92EA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09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nregistrement3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169" y="1996385"/>
            <a:ext cx="817166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bambouseraie</a:t>
            </a:r>
          </a:p>
          <a:p>
            <a:pPr algn="ctr"/>
            <a:r>
              <a:rPr lang="fr-FR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d’Anduze</a:t>
            </a:r>
            <a:endParaRPr lang="fr-FR" sz="8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58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7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5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6056" cy="68808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08104" y="1988840"/>
            <a:ext cx="2879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Le labyrinthe 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en bambous…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3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" y="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40152" y="2420888"/>
            <a:ext cx="2064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Superbes</a:t>
            </a:r>
            <a:r>
              <a:rPr lang="fr-FR" sz="3600" b="1" dirty="0" smtClean="0"/>
              <a:t> 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séquoias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3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4" y="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96136" y="1471701"/>
            <a:ext cx="2736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Ginkgo </a:t>
            </a:r>
            <a:r>
              <a:rPr lang="fr-FR" sz="2800" b="1" dirty="0" err="1" smtClean="0">
                <a:solidFill>
                  <a:schemeClr val="bg1"/>
                </a:solidFill>
              </a:rPr>
              <a:t>biloba</a:t>
            </a:r>
            <a:r>
              <a:rPr lang="fr-FR" sz="2800" b="1" dirty="0" smtClean="0">
                <a:solidFill>
                  <a:schemeClr val="bg1"/>
                </a:solidFill>
              </a:rPr>
              <a:t> ou arbre aux quarante écus, arbre fossile de l’époque secondaire devenu un arbre sacré en Chine et au Japon.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4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" y="-27384"/>
            <a:ext cx="4182832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99992" y="1988840"/>
            <a:ext cx="43444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Pin </a:t>
            </a:r>
            <a:r>
              <a:rPr lang="fr-FR" sz="2800" b="1" dirty="0" err="1" smtClean="0">
                <a:solidFill>
                  <a:schemeClr val="bg1"/>
                </a:solidFill>
              </a:rPr>
              <a:t>wollemi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originaire d’Australie,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lui aussi de l’ère secondaire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(temps des dinosaures)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5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96136" y="1844824"/>
            <a:ext cx="2232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Cornus controversa ou cornouiller des pagodes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4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24128" y="2852936"/>
            <a:ext cx="1559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Le village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laotien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6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6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473966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Eugène </a:t>
            </a:r>
            <a:r>
              <a:rPr lang="fr-FR" sz="2400" b="1" dirty="0" err="1" smtClean="0">
                <a:solidFill>
                  <a:schemeClr val="bg1"/>
                </a:solidFill>
              </a:rPr>
              <a:t>Mazel</a:t>
            </a:r>
            <a:r>
              <a:rPr lang="fr-FR" sz="2400" b="1" dirty="0" smtClean="0">
                <a:solidFill>
                  <a:schemeClr val="bg1"/>
                </a:solidFill>
              </a:rPr>
              <a:t>, un passionné </a:t>
            </a:r>
            <a:r>
              <a:rPr lang="fr-FR" sz="2400" b="1" dirty="0" smtClean="0">
                <a:solidFill>
                  <a:schemeClr val="bg1"/>
                </a:solidFill>
              </a:rPr>
              <a:t>d’horticulture fit un </a:t>
            </a:r>
            <a:r>
              <a:rPr lang="fr-FR" sz="2400" b="1" dirty="0" smtClean="0">
                <a:solidFill>
                  <a:schemeClr val="bg1"/>
                </a:solidFill>
              </a:rPr>
              <a:t>voyage en orient d’où il </a:t>
            </a:r>
            <a:r>
              <a:rPr lang="fr-FR" sz="2400" b="1" dirty="0" smtClean="0">
                <a:solidFill>
                  <a:schemeClr val="bg1"/>
                </a:solidFill>
              </a:rPr>
              <a:t>rapporta </a:t>
            </a:r>
            <a:r>
              <a:rPr lang="fr-FR" sz="2400" b="1" dirty="0" smtClean="0">
                <a:solidFill>
                  <a:schemeClr val="bg1"/>
                </a:solidFill>
              </a:rPr>
              <a:t>des plantes exotiques dont des </a:t>
            </a:r>
            <a:r>
              <a:rPr lang="fr-FR" sz="2400" b="1" dirty="0" smtClean="0">
                <a:solidFill>
                  <a:schemeClr val="bg1"/>
                </a:solidFill>
              </a:rPr>
              <a:t>bambous. Il </a:t>
            </a:r>
            <a:r>
              <a:rPr lang="fr-FR" sz="2400" b="1" dirty="0" smtClean="0">
                <a:solidFill>
                  <a:schemeClr val="bg1"/>
                </a:solidFill>
              </a:rPr>
              <a:t>achète en 1856 un domaine sur lequel se trouvait une filature de cocons, il initialise un premier jardin.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6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24128" y="1628800"/>
            <a:ext cx="26559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Entrée du jardin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japonais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dans le vallon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du dragon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6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40152" y="2204864"/>
            <a:ext cx="1692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Le vallon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du dragon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9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7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9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" y="8488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08104" y="1844824"/>
            <a:ext cx="293907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Dans les serres de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magnifiques fleurs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dont nombre de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variétés de lotus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7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7" y="-603448"/>
            <a:ext cx="9144000" cy="85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8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4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1" y="35095"/>
            <a:ext cx="9144000" cy="40189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8939" y="4437112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 sa mort cette filature deviendra une scierie (photo ci-dessus) qui en 1902 fut rachetée par la famille Nègre qui possède toujours le domaine.  Elle va l’agrandir et l’ouvrir au public en 1953.  La scierie elle, a été transformée en salles de présentations et de conférences.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696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347864" y="5949280"/>
            <a:ext cx="1486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La ferme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2531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74"/>
            <a:ext cx="5961529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56176" y="1268760"/>
            <a:ext cx="226376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Sur les murs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on voit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les marques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des crues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Celle de 1958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en haut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et celle de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 2002 en bas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8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80112" y="2708920"/>
            <a:ext cx="28956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Fin d’une très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intéressante visite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/>
            </a:r>
            <a:br>
              <a:rPr lang="fr-FR" sz="2800" b="1" dirty="0" smtClean="0">
                <a:solidFill>
                  <a:schemeClr val="bg1"/>
                </a:solidFill>
              </a:rPr>
            </a:br>
            <a:r>
              <a:rPr lang="fr-FR" sz="2800" b="1" dirty="0" smtClean="0">
                <a:solidFill>
                  <a:schemeClr val="bg1"/>
                </a:solidFill>
              </a:rPr>
              <a:t>Et malgré le soleil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pas de coup de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bambou !!!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4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6631" y="188640"/>
            <a:ext cx="371768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99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</a:t>
            </a:r>
            <a:endParaRPr lang="fr-FR" sz="199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3660" y="2708920"/>
            <a:ext cx="62212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Photos : Anne Marie </a:t>
            </a:r>
          </a:p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et Jea</a:t>
            </a:r>
            <a:r>
              <a:rPr lang="fr-FR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 Pierre</a:t>
            </a:r>
            <a:endParaRPr lang="fr-FR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092" y="5187875"/>
            <a:ext cx="78095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Réalisation : Jean Pierre </a:t>
            </a:r>
            <a:r>
              <a:rPr lang="fr-FR" sz="4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Joudrier</a:t>
            </a:r>
            <a:endParaRPr lang="fr-FR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3965" y="5933804"/>
            <a:ext cx="18766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Juillet 2018</a:t>
            </a:r>
            <a:endParaRPr lang="fr-FR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2772" y="4463246"/>
            <a:ext cx="59030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Piano : Valentin </a:t>
            </a:r>
            <a:r>
              <a:rPr lang="fr-FR" sz="4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Joudrier</a:t>
            </a:r>
            <a:endParaRPr lang="fr-FR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48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40091" y="5808166"/>
            <a:ext cx="7808373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On </a:t>
            </a:r>
            <a:r>
              <a:rPr lang="fr-FR" sz="3200" b="1" dirty="0" smtClean="0">
                <a:solidFill>
                  <a:schemeClr val="bg1"/>
                </a:solidFill>
              </a:rPr>
              <a:t>trouve plus de 200 variétés de bambous mais aussi, bien d’autres arbres et plantes…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9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9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6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240</Words>
  <Application>Microsoft Office PowerPoint</Application>
  <PresentationFormat>Affichage à l'écran (4:3)</PresentationFormat>
  <Paragraphs>47</Paragraphs>
  <Slides>33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Joudrier jean Pierre</dc:creator>
  <cp:lastModifiedBy>Joudrier jean Pierre</cp:lastModifiedBy>
  <cp:revision>7</cp:revision>
  <dcterms:created xsi:type="dcterms:W3CDTF">2018-07-03T15:33:27Z</dcterms:created>
  <dcterms:modified xsi:type="dcterms:W3CDTF">2018-07-03T16:44:50Z</dcterms:modified>
</cp:coreProperties>
</file>