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FBC3E-876E-4776-9518-9997C311F380}" type="datetimeFigureOut">
              <a:rPr lang="fr-FR" smtClean="0"/>
              <a:t>24/08/2018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42C02-80B8-4EA1-A9BE-E083610298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7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42C02-80B8-4EA1-A9BE-E083610298B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12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8/24/2018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33561" y="188640"/>
            <a:ext cx="4402935" cy="492300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François</a:t>
            </a:r>
            <a:br>
              <a:rPr lang="fr-FR" dirty="0" smtClean="0"/>
            </a:br>
            <a:r>
              <a:rPr lang="fr-FR" dirty="0" smtClean="0"/>
              <a:t>Baron-</a:t>
            </a:r>
            <a:r>
              <a:rPr lang="fr-FR" dirty="0" err="1" smtClean="0"/>
              <a:t>Renouard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Une vie de couleurs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88024" y="4293096"/>
            <a:ext cx="4104456" cy="1144632"/>
          </a:xfrm>
        </p:spPr>
        <p:txBody>
          <a:bodyPr>
            <a:noAutofit/>
          </a:bodyPr>
          <a:lstStyle/>
          <a:p>
            <a:r>
              <a:rPr lang="fr-FR" sz="3200" dirty="0" smtClean="0"/>
              <a:t>Exposition vue au Château-Musée Grimaldi de Cagnes sur Mer en août 2018</a:t>
            </a:r>
            <a:endParaRPr lang="fr-FR" sz="3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1" y="0"/>
            <a:ext cx="4661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1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849"/>
            <a:ext cx="6567138" cy="51947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5576" y="5661248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Poisson chinois ( 1963) </a:t>
            </a:r>
            <a:br>
              <a:rPr lang="fr-FR" sz="2000" b="1" dirty="0" smtClean="0"/>
            </a:br>
            <a:r>
              <a:rPr lang="fr-FR" dirty="0" smtClean="0"/>
              <a:t>Baron-</a:t>
            </a:r>
            <a:r>
              <a:rPr lang="fr-FR" dirty="0" err="1" smtClean="0"/>
              <a:t>Renouard</a:t>
            </a:r>
            <a:r>
              <a:rPr lang="fr-FR" dirty="0" smtClean="0"/>
              <a:t> va être très influencé par l’Asie et notamment par le Japon pendant les années 60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1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5068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9584" y="1484784"/>
            <a:ext cx="37444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Kimono (1963) </a:t>
            </a:r>
            <a:br>
              <a:rPr lang="fr-FR" sz="2000" b="1" dirty="0" smtClean="0"/>
            </a:br>
            <a:endParaRPr lang="fr-FR" sz="2000" b="1" dirty="0" smtClean="0"/>
          </a:p>
          <a:p>
            <a:r>
              <a:rPr lang="fr-FR" b="1" dirty="0" smtClean="0"/>
              <a:t>Quand on regarde de près on</a:t>
            </a:r>
          </a:p>
          <a:p>
            <a:r>
              <a:rPr lang="fr-FR" b="1" dirty="0" smtClean="0"/>
              <a:t>s’aperçoit </a:t>
            </a:r>
            <a:r>
              <a:rPr lang="fr-FR" b="1" dirty="0" smtClean="0"/>
              <a:t>que Baron-</a:t>
            </a:r>
            <a:r>
              <a:rPr lang="fr-FR" b="1" dirty="0" err="1" smtClean="0"/>
              <a:t>Renouard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a collé un morceau de</a:t>
            </a:r>
          </a:p>
          <a:p>
            <a:r>
              <a:rPr lang="fr-FR" b="1" dirty="0" smtClean="0"/>
              <a:t>vrai kimono sur la toile</a:t>
            </a:r>
          </a:p>
          <a:p>
            <a:r>
              <a:rPr lang="fr-FR" b="1" dirty="0" smtClean="0"/>
              <a:t>Photo ci-dessous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84" y="4143680"/>
            <a:ext cx="3664464" cy="22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4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7782005" cy="62465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99792" y="6246503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Bouquet japonais (1963 ?)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16673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51520" y="1976352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A partir des années 70 </a:t>
            </a:r>
            <a:br>
              <a:rPr lang="fr-FR" sz="4000" dirty="0" smtClean="0"/>
            </a:br>
            <a:r>
              <a:rPr lang="fr-FR" sz="4000" dirty="0" smtClean="0"/>
              <a:t>Baron-</a:t>
            </a:r>
            <a:r>
              <a:rPr lang="fr-FR" sz="4000" dirty="0" err="1" smtClean="0"/>
              <a:t>Renouard</a:t>
            </a:r>
            <a:r>
              <a:rPr lang="fr-FR" sz="4000" dirty="0" smtClean="0"/>
              <a:t> va se tourner vers ce que certains </a:t>
            </a:r>
            <a:r>
              <a:rPr lang="fr-FR" sz="4000" dirty="0" smtClean="0"/>
              <a:t>ont </a:t>
            </a:r>
            <a:r>
              <a:rPr lang="fr-FR" sz="4000" dirty="0" smtClean="0"/>
              <a:t>appelé :</a:t>
            </a:r>
          </a:p>
          <a:p>
            <a:r>
              <a:rPr lang="fr-FR" sz="4000" dirty="0" smtClean="0"/>
              <a:t>« Le naturalisme imaginaire abstrait »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01818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5855"/>
            <a:ext cx="7829825" cy="60395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63688" y="609329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            Mystère marin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11114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00"/>
            <a:ext cx="7738498" cy="60942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60429" y="623731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            Les saisons se ressemblent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96124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965610" cy="625721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63688" y="6351711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            Ombre et lumière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95666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" y="21202"/>
            <a:ext cx="5588124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084168" y="2276872"/>
            <a:ext cx="30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Les abers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63443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" y="0"/>
            <a:ext cx="5270851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64088" y="2306489"/>
            <a:ext cx="3779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Au creux des dunes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2103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6695574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04248" y="292494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Racine</a:t>
            </a:r>
          </a:p>
          <a:p>
            <a:r>
              <a:rPr lang="fr-FR" sz="2400" b="1" dirty="0" smtClean="0"/>
              <a:t> mêlées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0444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16"/>
            <a:ext cx="9383220" cy="78889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5085184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François </a:t>
            </a:r>
          </a:p>
          <a:p>
            <a:r>
              <a:rPr lang="fr-FR" sz="3200" b="1" dirty="0" smtClean="0"/>
              <a:t>Baron-</a:t>
            </a:r>
            <a:r>
              <a:rPr lang="fr-FR" sz="3200" b="1" dirty="0" err="1" smtClean="0"/>
              <a:t>Renouard</a:t>
            </a:r>
            <a:r>
              <a:rPr lang="fr-FR" sz="3200" b="1" dirty="0" smtClean="0"/>
              <a:t> </a:t>
            </a:r>
          </a:p>
          <a:p>
            <a:r>
              <a:rPr lang="fr-FR" sz="3200" b="1" dirty="0" smtClean="0"/>
              <a:t>(1918-2009</a:t>
            </a:r>
            <a:r>
              <a:rPr lang="fr-FR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463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1406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64288" y="2708920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            Grand nord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59582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848580" cy="62293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07704" y="6279703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            le climat du poète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28268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539552" y="692696"/>
            <a:ext cx="77048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En 1965 </a:t>
            </a:r>
            <a:r>
              <a:rPr lang="fr-FR" sz="3200" dirty="0" smtClean="0"/>
              <a:t>Baron-</a:t>
            </a:r>
            <a:r>
              <a:rPr lang="fr-FR" sz="3200" dirty="0" err="1" smtClean="0"/>
              <a:t>Renouard</a:t>
            </a:r>
            <a:r>
              <a:rPr lang="fr-FR" sz="3200" dirty="0" smtClean="0"/>
              <a:t> </a:t>
            </a:r>
            <a:r>
              <a:rPr lang="fr-FR" sz="3200" dirty="0" smtClean="0"/>
              <a:t>avait réalisé une mosaïque pour le collège des </a:t>
            </a:r>
            <a:r>
              <a:rPr lang="fr-FR" sz="3200" dirty="0" err="1" smtClean="0"/>
              <a:t>Bréguières</a:t>
            </a:r>
            <a:r>
              <a:rPr lang="fr-FR" sz="3200" dirty="0" smtClean="0"/>
              <a:t> à Cagnes sur Mer intitulée « Cadences »</a:t>
            </a:r>
            <a:br>
              <a:rPr lang="fr-FR" sz="3200" dirty="0" smtClean="0"/>
            </a:br>
            <a:endParaRPr lang="fr-FR" sz="3200" dirty="0" smtClean="0"/>
          </a:p>
          <a:p>
            <a:r>
              <a:rPr lang="fr-FR" sz="3200" dirty="0" smtClean="0"/>
              <a:t>Intrigués par cette œuvre oubliée…les élèves et </a:t>
            </a:r>
            <a:r>
              <a:rPr lang="fr-FR" sz="3200" dirty="0" smtClean="0"/>
              <a:t>leurs </a:t>
            </a:r>
            <a:r>
              <a:rPr lang="fr-FR" sz="3200" dirty="0" smtClean="0"/>
              <a:t>professeurs ont cherché en 2017 son origine. Ils sont donc les initiateurs  de cette </a:t>
            </a:r>
            <a:r>
              <a:rPr lang="fr-FR" sz="3200" dirty="0" smtClean="0"/>
              <a:t>exposition </a:t>
            </a:r>
            <a:r>
              <a:rPr lang="fr-FR" sz="3200" dirty="0" smtClean="0"/>
              <a:t>qui d’une certaine façon réhabilite l’œuvre de François Baron-</a:t>
            </a:r>
            <a:r>
              <a:rPr lang="fr-FR" sz="3200" dirty="0" err="1" smtClean="0"/>
              <a:t>Renouard</a:t>
            </a:r>
            <a:r>
              <a:rPr lang="fr-FR" sz="3200" dirty="0" smtClean="0"/>
              <a:t>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8107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17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31640" y="6156173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            La mosaïque « cadences »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28438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02"/>
            <a:ext cx="4716016" cy="32663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60" y="3429000"/>
            <a:ext cx="4439677" cy="309634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3528" y="4221088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Baron-</a:t>
            </a:r>
            <a:r>
              <a:rPr lang="fr-FR" sz="2400" b="1" dirty="0" err="1" smtClean="0"/>
              <a:t>Renouard</a:t>
            </a:r>
            <a:r>
              <a:rPr lang="fr-FR" sz="2400" b="1" dirty="0" smtClean="0"/>
              <a:t> </a:t>
            </a:r>
            <a:r>
              <a:rPr lang="fr-FR" sz="2400" b="1" dirty="0" smtClean="0"/>
              <a:t>a également réalisé d’autres mosaïques et aussi des tapisseries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6642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25" y="-15936"/>
            <a:ext cx="5904656" cy="495455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4938619"/>
            <a:ext cx="89644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François Baron-</a:t>
            </a:r>
            <a:r>
              <a:rPr lang="fr-FR" sz="2800" b="1" dirty="0" err="1" smtClean="0"/>
              <a:t>Renouard</a:t>
            </a:r>
            <a:r>
              <a:rPr lang="fr-FR" sz="2800" b="1" dirty="0" smtClean="0"/>
              <a:t> : une belle découverte…</a:t>
            </a:r>
          </a:p>
          <a:p>
            <a:pPr algn="ctr"/>
            <a:r>
              <a:rPr lang="fr-FR" sz="5400" b="1" dirty="0" smtClean="0"/>
              <a:t>FIN</a:t>
            </a:r>
          </a:p>
          <a:p>
            <a:pPr algn="ctr"/>
            <a:r>
              <a:rPr lang="fr-FR" sz="2800" dirty="0"/>
              <a:t>Photos et réalisation : Jean Pierre </a:t>
            </a:r>
            <a:r>
              <a:rPr lang="fr-FR" sz="2800" dirty="0" err="1"/>
              <a:t>Joudrier</a:t>
            </a:r>
            <a:r>
              <a:rPr lang="fr-FR" sz="2800" dirty="0"/>
              <a:t> –Août 2018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55030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611560" y="1988840"/>
            <a:ext cx="813690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i="1" dirty="0" smtClean="0"/>
              <a:t>« Le mystère fascinant d’une peinture est situé quelque part entre le réel et l’abstrait »</a:t>
            </a:r>
          </a:p>
          <a:p>
            <a:endParaRPr lang="fr-FR" sz="4400" i="1" dirty="0"/>
          </a:p>
          <a:p>
            <a:r>
              <a:rPr lang="fr-FR" sz="7200" b="1" i="1" dirty="0" smtClean="0"/>
              <a:t>       </a:t>
            </a:r>
            <a:r>
              <a:rPr lang="fr-FR" sz="3600" b="1" dirty="0" smtClean="0"/>
              <a:t>F. Baron-</a:t>
            </a:r>
            <a:r>
              <a:rPr lang="fr-FR" sz="3600" b="1" dirty="0" err="1" smtClean="0"/>
              <a:t>Renouard</a:t>
            </a:r>
            <a:r>
              <a:rPr lang="fr-FR" sz="3600" b="1" dirty="0" smtClean="0"/>
              <a:t> 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57435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" y="29102"/>
            <a:ext cx="4153256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55976" y="620688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Premières œuvres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4499992" y="3573016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Le gondolier (1948)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48344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91" y="0"/>
            <a:ext cx="614382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00192" y="2989401"/>
            <a:ext cx="284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Espagnole </a:t>
            </a:r>
          </a:p>
          <a:p>
            <a:r>
              <a:rPr lang="fr-FR" sz="2000" b="1" dirty="0" smtClean="0"/>
              <a:t>sur un canapé</a:t>
            </a:r>
          </a:p>
          <a:p>
            <a:r>
              <a:rPr lang="fr-FR" sz="2000" b="1" dirty="0" smtClean="0"/>
              <a:t>(1948)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80838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6" y="18243"/>
            <a:ext cx="7302732" cy="56623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1560" y="609329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les années 50 Baron-</a:t>
            </a:r>
            <a:r>
              <a:rPr lang="fr-FR" dirty="0" err="1" smtClean="0"/>
              <a:t>Renouard</a:t>
            </a:r>
            <a:r>
              <a:rPr lang="fr-FR" dirty="0" smtClean="0"/>
              <a:t> s’attache à peindre des natures mortes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48729" y="5680552"/>
            <a:ext cx="284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Nature morte  (1952)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89989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355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6165304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Dimanche d’été (~1950) </a:t>
            </a:r>
            <a:r>
              <a:rPr lang="fr-FR" dirty="0" smtClean="0"/>
              <a:t>– Référence à Manet et son « Déjeuner sur l’herbe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492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8"/>
            <a:ext cx="3693694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39952" y="1268760"/>
            <a:ext cx="43924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cirque (?)</a:t>
            </a:r>
          </a:p>
          <a:p>
            <a:endParaRPr lang="fr-FR" sz="2400" b="1" dirty="0"/>
          </a:p>
          <a:p>
            <a:endParaRPr lang="fr-FR" dirty="0" smtClean="0"/>
          </a:p>
          <a:p>
            <a:r>
              <a:rPr lang="fr-FR" dirty="0" smtClean="0"/>
              <a:t>Le dynamisme de la scène avec une ballerine masquée jouant du bandonéon et le clown blanc est rendu par l’emploi des couleurs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006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8/24/2018</a:t>
            </a:fld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6477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46477" y="1628800"/>
            <a:ext cx="229752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Entre ciel et terre (1962 ?)</a:t>
            </a:r>
          </a:p>
          <a:p>
            <a:endParaRPr lang="fr-FR" dirty="0"/>
          </a:p>
          <a:p>
            <a:r>
              <a:rPr lang="fr-FR" dirty="0" smtClean="0"/>
              <a:t>Dans les années 60 Baron- </a:t>
            </a:r>
            <a:r>
              <a:rPr lang="fr-FR" dirty="0" err="1" smtClean="0"/>
              <a:t>Renouard</a:t>
            </a:r>
            <a:endParaRPr lang="fr-FR" dirty="0" smtClean="0"/>
          </a:p>
          <a:p>
            <a:r>
              <a:rPr lang="fr-FR" dirty="0"/>
              <a:t>c</a:t>
            </a:r>
            <a:r>
              <a:rPr lang="fr-FR" dirty="0" smtClean="0"/>
              <a:t>hange </a:t>
            </a:r>
            <a:r>
              <a:rPr lang="fr-FR" dirty="0" smtClean="0"/>
              <a:t>de style et se tourne vers une forme d’abstraction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454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1050</TotalTime>
  <Words>246</Words>
  <Application>Microsoft Office PowerPoint</Application>
  <PresentationFormat>Affichage à l'écran (4:3)</PresentationFormat>
  <Paragraphs>88</Paragraphs>
  <Slides>25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Perspective</vt:lpstr>
      <vt:lpstr>François Baron-Renouard   Une vie de couleurs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Joudrier jean Pierre</dc:creator>
  <cp:lastModifiedBy>Joudrier jean Pierre</cp:lastModifiedBy>
  <cp:revision>19</cp:revision>
  <dcterms:created xsi:type="dcterms:W3CDTF">2018-08-23T16:29:35Z</dcterms:created>
  <dcterms:modified xsi:type="dcterms:W3CDTF">2018-08-24T10:08:59Z</dcterms:modified>
</cp:coreProperties>
</file>